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73" r:id="rId4"/>
    <p:sldId id="274" r:id="rId5"/>
    <p:sldId id="277" r:id="rId6"/>
    <p:sldId id="278" r:id="rId7"/>
    <p:sldId id="266" r:id="rId8"/>
    <p:sldId id="279" r:id="rId9"/>
    <p:sldId id="275" r:id="rId10"/>
    <p:sldId id="276" r:id="rId11"/>
    <p:sldId id="269" r:id="rId12"/>
    <p:sldId id="280" r:id="rId13"/>
    <p:sldId id="271" r:id="rId14"/>
    <p:sldId id="281" r:id="rId15"/>
    <p:sldId id="270" r:id="rId16"/>
    <p:sldId id="282" r:id="rId17"/>
    <p:sldId id="272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8A49-3DCD-4E8D-B44C-996AFEB644D0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435D-CBDA-4E8C-9A69-74B4C7728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35F6-68CB-4524-ABF4-F4CB704C0E9C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0974-E6FD-4E3F-A258-89B87A5B7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3E23-92B4-4936-9806-62A13AA44949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B5D4-636B-4BD8-B87A-DC1C6D51D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15C5-F35B-41B2-A354-B73F1C303771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ADD4-F0F9-47D4-BBA4-F2A34AF9C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83D7-5D5E-4C5E-8374-EE503D4F30F8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266EF-EBAC-418C-A324-6CFD60892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2CC7-C509-4C27-AED5-89715A42834D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7256-AFC4-4F3E-8A2E-9F74FCCA9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1172-7DC8-4456-9A80-DA4039A3AEC3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CB33-279A-4829-AE0B-1B4EBA031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2121-0EBC-48E1-959F-3DB74D155C74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932AB-EAED-44DF-844D-1C4232AED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3753-B8DF-415D-80E5-7995EDA59C31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253E-3353-4106-9CA6-EA790848F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FC64-C7EB-4B58-8E68-B8D2A648A12C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0BDB-178E-4108-991F-8AF145770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4B2AB-35B5-436D-9281-5318B0F93AD5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8AB7-B7D3-45EE-94A4-E63C6610D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BEC7-87BF-4C6E-90A5-BD2723B84068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82E2-BEF9-4C7A-8EA6-936B401BA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1182F-7B55-4B4D-AFD9-E8FC026DACD7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31009-34A4-42EB-8C11-CAAB46162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68" r:id="rId7"/>
    <p:sldLayoutId id="2147483669" r:id="rId8"/>
    <p:sldLayoutId id="214748367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350" y="1844675"/>
            <a:ext cx="6400800" cy="685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e-BY" sz="3200" cap="none" smtClean="0"/>
              <a:t>БЕЛОРУСС</a:t>
            </a:r>
            <a:r>
              <a:rPr lang="ru-RU" sz="3200" cap="none" smtClean="0"/>
              <a:t>КИЙ КИНЕМАТОГРАФ</a:t>
            </a:r>
            <a:br>
              <a:rPr lang="ru-RU" sz="3200" cap="none" smtClean="0"/>
            </a:br>
            <a:endParaRPr lang="ru-RU" sz="3200" cap="none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4643438" y="3789363"/>
            <a:ext cx="3128962" cy="1697037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1600" smtClean="0"/>
              <a:t>Подготовила</a:t>
            </a:r>
            <a:r>
              <a:rPr lang="ru-RU" sz="1600" smtClean="0">
                <a:latin typeface="Arial" charset="0"/>
              </a:rPr>
              <a:t>:</a:t>
            </a:r>
          </a:p>
          <a:p>
            <a:pPr algn="r">
              <a:buFont typeface="Wingdings" pitchFamily="2" charset="2"/>
              <a:buNone/>
            </a:pPr>
            <a:r>
              <a:rPr lang="ru-RU" sz="1600" smtClean="0"/>
              <a:t> студентка факультета иностранных языков гр.А-13</a:t>
            </a:r>
          </a:p>
          <a:p>
            <a:pPr algn="r">
              <a:buFont typeface="Wingdings" pitchFamily="2" charset="2"/>
              <a:buNone/>
            </a:pPr>
            <a:r>
              <a:rPr lang="ru-RU" sz="1600" smtClean="0"/>
              <a:t>Казаченко В.Д.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5" descr="1928 год- основание киностудии «Советская Беларусь»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2951162" cy="2305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3555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341438"/>
            <a:ext cx="3956050" cy="2952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971550" y="3213100"/>
            <a:ext cx="30241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В 1946 году киностудия начала называться "Беларусьфильм". В 1997 году указом Президента Республики Беларусь ей присвоен статус Национальной. </a:t>
            </a: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211638" y="4508500"/>
            <a:ext cx="42481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7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ru-RU"/>
              <a:t>Национальная киностудия «Беларусьфильм» является одной из ведущих студий в Восточной Европе с законченным циклом производства.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268413"/>
            <a:ext cx="69850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Минский международный кинофестиваль «Л</a:t>
            </a:r>
            <a:r>
              <a:rPr lang="en-US" sz="2400" dirty="0" err="1"/>
              <a:t>i</a:t>
            </a:r>
            <a:r>
              <a:rPr lang="ru-RU" sz="2400" dirty="0" err="1"/>
              <a:t>стапад</a:t>
            </a:r>
            <a:r>
              <a:rPr lang="ru-RU" sz="2400" dirty="0"/>
              <a:t>»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sz="half" idx="2"/>
          </p:nvPr>
        </p:nvSpPr>
        <p:spPr>
          <a:xfrm>
            <a:off x="4953000" y="2276475"/>
            <a:ext cx="2819400" cy="2905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16113"/>
            <a:ext cx="6696075" cy="3800475"/>
          </a:xfrm>
          <a:ln>
            <a:solidFill>
              <a:schemeClr val="tx2"/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e-BY" cap="none" smtClean="0"/>
              <a:t>“ЛІСТАПАД”</a:t>
            </a:r>
            <a:endParaRPr lang="ru-RU" cap="none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729413" cy="3748088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ru-RU" sz="1400" smtClean="0"/>
              <a:t>        </a:t>
            </a:r>
            <a:r>
              <a:rPr lang="ru-RU" smtClean="0"/>
              <a:t>Национальная киностудия "Беларусьфильм" большое значение придает пропаганде белорусского кино. Участие в международном фестивальном движении лучших произведений наших мастеров экрана способствует формированию положительного имиджа страны, стимулирует интерес мировой общественности к Беларуси. Наиважнейшую роль в этом процессе играет Минский международный кинофестиваль "Лістапад", который из года в год устанавливает новые рекорды как по количеству стран, так и по количеству киноработ, которые в нем участвуют.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420938"/>
            <a:ext cx="4097337" cy="3095625"/>
          </a:xfrm>
        </p:spPr>
      </p:pic>
      <p:pic>
        <p:nvPicPr>
          <p:cNvPr id="26626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349500"/>
            <a:ext cx="3384550" cy="32448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650" y="1295400"/>
            <a:ext cx="7632700" cy="10541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1" cap="none" smtClean="0"/>
              <a:t>РЕСПУБЛИКАНСКИЙ ФЕСТИВАЛЬ БЕЛОРУССКИХ ФИЛЬМОВ (БРЕСТ)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58888" y="908050"/>
            <a:ext cx="6400800" cy="685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b="1" cap="none" smtClean="0"/>
              <a:t>РЕСПУБЛИКАНСКИЙ ФЕСТИВАЛЬ БЕЛОРУССКИХ ФИЛЬМОВ (БРЕСТ)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1628775"/>
            <a:ext cx="7129463" cy="4248150"/>
          </a:xfrm>
        </p:spPr>
        <p:txBody>
          <a:bodyPr/>
          <a:lstStyle/>
          <a:p>
            <a:pPr algn="just">
              <a:lnSpc>
                <a:spcPct val="140000"/>
              </a:lnSpc>
              <a:buFont typeface="Wingdings" pitchFamily="2" charset="2"/>
              <a:buNone/>
            </a:pPr>
            <a:r>
              <a:rPr lang="ru-RU" smtClean="0"/>
              <a:t>На </a:t>
            </a:r>
            <a:r>
              <a:rPr lang="ru-RU" b="1" smtClean="0"/>
              <a:t>фестивале проходят мастер-классы для молодых кинематографистов и студентов творческих факультетов от известных белорусских кинематографистов и именитых гостей из других стран. </a:t>
            </a:r>
          </a:p>
          <a:p>
            <a:pPr algn="just">
              <a:lnSpc>
                <a:spcPct val="140000"/>
              </a:lnSpc>
              <a:buFont typeface="Wingdings" pitchFamily="2" charset="2"/>
              <a:buNone/>
            </a:pPr>
            <a:r>
              <a:rPr lang="ru-RU" b="1" smtClean="0"/>
              <a:t>Фильмы, представленные на конкурс, оценивает жюри, в состав которого войдут известные деятели отечественного и зарубежного киноискусства. Фестиваль проводится в Бресте один раз в два года с 97-го года.</a:t>
            </a:r>
          </a:p>
          <a:p>
            <a:pPr algn="just">
              <a:lnSpc>
                <a:spcPct val="140000"/>
              </a:lnSpc>
              <a:buFont typeface="Wingdings" pitchFamily="2" charset="2"/>
              <a:buNone/>
            </a:pPr>
            <a:r>
              <a:rPr lang="ru-RU" b="1" smtClean="0"/>
              <a:t> Цель мероприятия - развитие национальной кинематографии, популяризации лучших произведений отечественного кино, поддержка прогрессивных творческих идей.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908050"/>
            <a:ext cx="5937250" cy="10080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cap="none" smtClean="0"/>
              <a:t>ФЕСТИВАЛЬ АНИМАЦИОННЫХ ФИЛЬМОВ «АНИМАЕВКА» В МОГИЛЁВЕ</a:t>
            </a:r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916113"/>
            <a:ext cx="6192838" cy="352425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4643438" y="836613"/>
            <a:ext cx="3600450" cy="4968875"/>
          </a:xfrm>
        </p:spPr>
        <p:txBody>
          <a:bodyPr/>
          <a:lstStyle/>
          <a:p>
            <a:pPr algn="just">
              <a:lnSpc>
                <a:spcPct val="140000"/>
              </a:lnSpc>
              <a:buFont typeface="Wingdings" pitchFamily="2" charset="2"/>
              <a:buNone/>
            </a:pPr>
            <a:r>
              <a:rPr lang="ru-RU" smtClean="0"/>
              <a:t>Фестиваль ежегодно проходит в городе Могилёве. Его цель: популяризация лучших произведений мировой и отечественной анимации, поддержка анимационного кино, укрепление культурных связей между Республикой Беларусь и странами-участниками фестиваля, география которых расширяется с каждым годом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9698" name="Picture 5" descr="animaev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360045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16700" r="16700"/>
          <a:stretch>
            <a:fillRect/>
          </a:stretch>
        </p:blipFill>
        <p:spPr>
          <a:xfrm>
            <a:off x="971600" y="1412776"/>
            <a:ext cx="3948608" cy="3948608"/>
          </a:xfrm>
        </p:spPr>
      </p:pic>
      <p:sp>
        <p:nvSpPr>
          <p:cNvPr id="30722" name="Текст 3"/>
          <p:cNvSpPr>
            <a:spLocks noGrp="1"/>
          </p:cNvSpPr>
          <p:nvPr>
            <p:ph type="body" sz="half" idx="2"/>
          </p:nvPr>
        </p:nvSpPr>
        <p:spPr>
          <a:xfrm>
            <a:off x="4859338" y="1412875"/>
            <a:ext cx="3579812" cy="4025900"/>
          </a:xfrm>
        </p:spPr>
        <p:txBody>
          <a:bodyPr/>
          <a:lstStyle/>
          <a:p>
            <a:pPr eaLnBrk="1" hangingPunct="1"/>
            <a:r>
              <a:rPr lang="ru-RU" sz="2400" smtClean="0"/>
              <a:t>Международный католический фестиваль христианских фильмов и телепрограмм "Magnificat" (Глубокое).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76375" y="1052513"/>
            <a:ext cx="6400800" cy="685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cap="none" smtClean="0"/>
              <a:t>MAGNIFICAT»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2060575"/>
            <a:ext cx="7559675" cy="34290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Международный католический фестиваль христианских фильмов и телепрограмм «MAGNIFICAT» является обзором работ белорусских и зарубежных авторов ветви кино и телевидения, направленным на поддержку общечеловеческих ценностей.   </a:t>
            </a:r>
          </a:p>
          <a:p>
            <a:pPr algn="just">
              <a:buFont typeface="Wingdings" pitchFamily="2" charset="2"/>
              <a:buNone/>
            </a:pPr>
            <a:r>
              <a:rPr lang="ru-RU" smtClean="0"/>
              <a:t>Ежегодно проводится конкурсная программа и внеконкурсные мастер-классы. Кроме того, в рамках фестиваля проводится культурная программа с традиционно белорусских национальным колоритом для участников.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96975"/>
            <a:ext cx="6337300" cy="45053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408737" cy="446405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sz="2000" b="1" i="1" cap="none" smtClean="0">
                <a:solidFill>
                  <a:srgbClr val="FF7C80"/>
                </a:solidFill>
              </a:rPr>
              <a:t>КИНО – ЭТО ЖИЗНЬ, </a:t>
            </a:r>
            <a:br>
              <a:rPr lang="ru-RU" sz="2000" b="1" i="1" cap="none" smtClean="0">
                <a:solidFill>
                  <a:srgbClr val="FF7C80"/>
                </a:solidFill>
              </a:rPr>
            </a:br>
            <a:r>
              <a:rPr lang="ru-RU" sz="2000" b="1" i="1" cap="none" smtClean="0">
                <a:solidFill>
                  <a:srgbClr val="FF7C80"/>
                </a:solidFill>
              </a:rPr>
              <a:t>ИЗ КОТОРОЙ ВЫРЕЗАНО ВСЁ СКУЧНОЕ</a:t>
            </a:r>
            <a:r>
              <a:rPr lang="ru-RU" sz="2800" b="1" i="1" cap="none" smtClean="0">
                <a:solidFill>
                  <a:srgbClr val="FF7C80"/>
                </a:solidFill>
                <a:latin typeface="Arial" charset="0"/>
              </a:rPr>
              <a:t>                                                                                     </a:t>
            </a:r>
            <a:r>
              <a:rPr lang="ru-RU" sz="1400" b="1" i="1" cap="none" smtClean="0">
                <a:solidFill>
                  <a:srgbClr val="FF7C80"/>
                </a:solidFill>
              </a:rPr>
              <a:t>АЛФРЕД ХИЧКОК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	Возникновение кино</a:t>
            </a:r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700213"/>
            <a:ext cx="5616575" cy="3748087"/>
          </a:xfrm>
          <a:ln>
            <a:solidFill>
              <a:schemeClr val="tx2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	Белорусский </a:t>
            </a:r>
            <a:r>
              <a:rPr lang="ru-RU" dirty="0" smtClean="0"/>
              <a:t>кинематограф</a:t>
            </a:r>
            <a:endParaRPr lang="ru-RU" dirty="0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133600"/>
            <a:ext cx="5688012" cy="320516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628775"/>
            <a:ext cx="54340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627313" y="1270000"/>
            <a:ext cx="4645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e-BY" altLang="ru-RU" b="1">
                <a:latin typeface="Algerian" pitchFamily="82" charset="0"/>
              </a:rPr>
              <a:t>ЗДАНИЕ БЕЛГОСКИНО В ЛЕНИНГРАДЕ</a:t>
            </a:r>
            <a:endParaRPr lang="ru-RU" b="1">
              <a:latin typeface="Algerian" pitchFamily="82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116013" y="4292600"/>
            <a:ext cx="69119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be-BY" altLang="ru-RU"/>
              <a:t>           17 декабры 1924 г. возникает новая киноорганизация в Белоруссии. Она получает название Белгоскино. Этой организации было суждено заложить основы белорусского киноискусства. Вскоре на киностудии началась работа над постановкой первых художественных фильмов</a:t>
            </a:r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e-BY" altLang="ru-RU" sz="2800" b="1" cap="none" smtClean="0">
                <a:latin typeface="Tahoma" pitchFamily="34" charset="0"/>
                <a:cs typeface="Tahoma" pitchFamily="34" charset="0"/>
              </a:rPr>
              <a:t>ПЕРВЫЕ ФИЛЬМЫ, ВЫПУЩЕННЫЕ БЕЛГОСКИНО</a:t>
            </a:r>
            <a:endParaRPr lang="ru-RU" sz="2800" b="1" cap="none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2205038"/>
            <a:ext cx="7632700" cy="3500437"/>
          </a:xfrm>
        </p:spPr>
        <p:txBody>
          <a:bodyPr/>
          <a:lstStyle/>
          <a:p>
            <a:pPr algn="just">
              <a:spcBef>
                <a:spcPct val="0"/>
              </a:spcBef>
              <a:buFont typeface="Arial" charset="0"/>
              <a:buChar char="•"/>
            </a:pPr>
            <a:r>
              <a:rPr lang="be-BY" altLang="ru-RU" smtClean="0">
                <a:latin typeface="Tahoma" pitchFamily="34" charset="0"/>
                <a:cs typeface="Tahoma" pitchFamily="34" charset="0"/>
              </a:rPr>
              <a:t>«В здоровом теле </a:t>
            </a:r>
            <a:r>
              <a:rPr lang="ru-RU" altLang="ru-RU" smtClean="0">
                <a:latin typeface="Tahoma" pitchFamily="34" charset="0"/>
                <a:cs typeface="Tahoma" pitchFamily="34" charset="0"/>
              </a:rPr>
              <a:t>–</a:t>
            </a:r>
            <a:r>
              <a:rPr lang="be-BY" altLang="ru-RU" smtClean="0">
                <a:latin typeface="Tahoma" pitchFamily="34" charset="0"/>
                <a:cs typeface="Tahoma" pitchFamily="34" charset="0"/>
              </a:rPr>
              <a:t> здоровый дух» (режисер </a:t>
            </a:r>
            <a:r>
              <a:rPr lang="ru-RU" altLang="ru-RU" smtClean="0">
                <a:latin typeface="Tahoma" pitchFamily="34" charset="0"/>
                <a:cs typeface="Tahoma" pitchFamily="34" charset="0"/>
              </a:rPr>
              <a:t>М. Леонтьев, </a:t>
            </a:r>
            <a:r>
              <a:rPr lang="be-BY" altLang="ru-RU" smtClean="0">
                <a:latin typeface="Tahoma" pitchFamily="34" charset="0"/>
                <a:cs typeface="Tahoma" pitchFamily="34" charset="0"/>
              </a:rPr>
              <a:t>1925). </a:t>
            </a:r>
          </a:p>
          <a:p>
            <a:pPr algn="just">
              <a:spcBef>
                <a:spcPct val="0"/>
              </a:spcBef>
              <a:buFont typeface="Arial" charset="0"/>
              <a:buChar char="•"/>
            </a:pPr>
            <a:r>
              <a:rPr lang="be-BY" altLang="ru-RU" smtClean="0">
                <a:latin typeface="Tahoma" pitchFamily="34" charset="0"/>
                <a:cs typeface="Tahoma" pitchFamily="34" charset="0"/>
              </a:rPr>
              <a:t>«Такая наша Беларусь» (оператор Д. Шлюглейт, режиссёр Е. Петров).</a:t>
            </a:r>
          </a:p>
          <a:p>
            <a:pPr algn="just">
              <a:spcBef>
                <a:spcPct val="0"/>
              </a:spcBef>
              <a:buFont typeface="Arial" charset="0"/>
              <a:buChar char="•"/>
            </a:pPr>
            <a:r>
              <a:rPr lang="be-BY" altLang="ru-RU" smtClean="0">
                <a:latin typeface="Tahoma" pitchFamily="34" charset="0"/>
                <a:cs typeface="Tahoma" pitchFamily="34" charset="0"/>
              </a:rPr>
              <a:t>Первый белорусский художественный фильм «Лесная быль», поставленный режиссером Юрием Таричем вышел на экраны в конце 1926 г.</a:t>
            </a:r>
            <a:endParaRPr lang="ru-RU" altLang="ru-RU" smtClean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 typeface="Arial" charset="0"/>
              <a:buChar char="•"/>
            </a:pPr>
            <a:r>
              <a:rPr lang="be-BY" altLang="ru-RU" smtClean="0">
                <a:latin typeface="Tahoma" pitchFamily="34" charset="0"/>
                <a:cs typeface="Tahoma" pitchFamily="34" charset="0"/>
              </a:rPr>
              <a:t>В 1928 г. студия выпустила фильм «Кастусь Калиновский» (постановка В. Гардина)</a:t>
            </a:r>
            <a:endParaRPr lang="ru-RU" altLang="ru-RU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«Лесная Быль»</a:t>
            </a:r>
            <a:endParaRPr lang="ru-RU" sz="3600" dirty="0"/>
          </a:p>
        </p:txBody>
      </p:sp>
      <p:sp>
        <p:nvSpPr>
          <p:cNvPr id="20482" name="Текст 2"/>
          <p:cNvSpPr>
            <a:spLocks noGrp="1"/>
          </p:cNvSpPr>
          <p:nvPr>
            <p:ph type="body" sz="half" idx="2"/>
          </p:nvPr>
        </p:nvSpPr>
        <p:spPr>
          <a:xfrm>
            <a:off x="4953000" y="2276475"/>
            <a:ext cx="2819400" cy="29051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Century Schoolbook" pitchFamily="18" charset="0"/>
              </a:rPr>
              <a:t>Режиссёр Тарич.</a:t>
            </a:r>
          </a:p>
          <a:p>
            <a:pPr eaLnBrk="1" hangingPunct="1"/>
            <a:r>
              <a:rPr lang="ru-RU" sz="2000" smtClean="0">
                <a:latin typeface="Century Schoolbook" pitchFamily="18" charset="0"/>
              </a:rPr>
              <a:t>Снят в 1926 году в Ленинграде.</a:t>
            </a:r>
          </a:p>
        </p:txBody>
      </p:sp>
      <p:pic>
        <p:nvPicPr>
          <p:cNvPr id="20483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92225" y="1196975"/>
            <a:ext cx="3101975" cy="4032250"/>
          </a:xfrm>
          <a:ln>
            <a:solidFill>
              <a:schemeClr val="tx2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412875"/>
            <a:ext cx="46815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981075"/>
            <a:ext cx="2632075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684213" y="4365625"/>
            <a:ext cx="79930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e-BY" altLang="ru-RU"/>
              <a:t>           Первая полнометражная белорусская картина для детей выходит на экраны в 1931 г. Это был фильмы «Хромоножка», </a:t>
            </a:r>
            <a:br>
              <a:rPr lang="be-BY" altLang="ru-RU"/>
            </a:br>
            <a:r>
              <a:rPr lang="be-BY" altLang="ru-RU"/>
              <a:t>«Полесские робинзоны». Белорусские кинематографисты в течение 2-х лет (1931</a:t>
            </a:r>
            <a:r>
              <a:rPr lang="ru-RU" altLang="ru-RU"/>
              <a:t> –</a:t>
            </a:r>
            <a:r>
              <a:rPr lang="be-BY" altLang="ru-RU"/>
              <a:t> 1932</a:t>
            </a:r>
            <a:r>
              <a:rPr lang="ru-RU" altLang="ru-RU"/>
              <a:t> гг.</a:t>
            </a:r>
            <a:r>
              <a:rPr lang="be-BY" altLang="ru-RU"/>
              <a:t>) поставили 14 полнометражных картин.</a:t>
            </a:r>
            <a:r>
              <a:rPr lang="ru-RU" altLang="ru-RU"/>
              <a:t/>
            </a:r>
            <a:br>
              <a:rPr lang="ru-RU" altLang="ru-RU"/>
            </a:b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6" descr="Основоположники белорусского кино Юрий Викторович Тарич (1885-1967) Владимир Владимирович Корш-Саблин (1900-1974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052513"/>
            <a:ext cx="51117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971550" y="3860800"/>
            <a:ext cx="7416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e-BY" altLang="ru-RU"/>
              <a:t>        В августе 1929 г. на киностудии Белгоскино была создана специальная звуковая лаборатория</a:t>
            </a:r>
            <a:r>
              <a:rPr lang="ru-RU" altLang="ru-RU"/>
              <a:t>.</a:t>
            </a:r>
          </a:p>
          <a:p>
            <a:pPr algn="just"/>
            <a:r>
              <a:rPr lang="be-BY" altLang="ru-RU"/>
              <a:t>         В 1930 г. режиссером Ю. Таричем была создана первая звуковая кинопрограмма </a:t>
            </a:r>
            <a:r>
              <a:rPr lang="ru-RU" altLang="ru-RU"/>
              <a:t>–</a:t>
            </a:r>
            <a:r>
              <a:rPr lang="be-BY" altLang="ru-RU"/>
              <a:t> «Переворот». </a:t>
            </a:r>
          </a:p>
          <a:p>
            <a:pPr algn="just"/>
            <a:r>
              <a:rPr lang="be-BY" altLang="ru-RU"/>
              <a:t>          Первым белорусским звуковым художесственным фильмом был фильм режиссера В. Корш-Саблина «Первый взвод» (1933).</a:t>
            </a:r>
            <a:endParaRPr lang="ru-RU" alt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BB7E59-3DA3-4C02-B049-23C8DEA41BBD}"/>
</file>

<file path=customXml/itemProps2.xml><?xml version="1.0" encoding="utf-8"?>
<ds:datastoreItem xmlns:ds="http://schemas.openxmlformats.org/officeDocument/2006/customXml" ds:itemID="{69E5FEB4-AA36-4A1D-B24F-9C91C3573F80}"/>
</file>

<file path=customXml/itemProps3.xml><?xml version="1.0" encoding="utf-8"?>
<ds:datastoreItem xmlns:ds="http://schemas.openxmlformats.org/officeDocument/2006/customXml" ds:itemID="{0E3D210E-2137-49D2-A122-0FFE97F38DA6}"/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280</TotalTime>
  <Words>457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Constantia</vt:lpstr>
      <vt:lpstr>Wingdings</vt:lpstr>
      <vt:lpstr>Calibri</vt:lpstr>
      <vt:lpstr>Garamond</vt:lpstr>
      <vt:lpstr>Algerian</vt:lpstr>
      <vt:lpstr>Tahoma</vt:lpstr>
      <vt:lpstr>Century Schoolbook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БЕЛОРУССКИЙ КИНЕМАТОГРАФ </vt:lpstr>
      <vt:lpstr>КИНО – ЭТО ЖИЗНЬ,  ИЗ КОТОРОЙ ВЫРЕЗАНО ВСЁ СКУЧНОЕ                                                                                     АЛФРЕД ХИЧКОК</vt:lpstr>
      <vt:lpstr> ВОЗНИКНОВЕНИЕ КИНО</vt:lpstr>
      <vt:lpstr> БЕЛОРУССКИЙ КИНЕМАТОГРАФ</vt:lpstr>
      <vt:lpstr>Слайд 5</vt:lpstr>
      <vt:lpstr>ПЕРВЫЕ ФИЛЬМЫ, ВЫПУЩЕННЫЕ БЕЛГОСКИНО</vt:lpstr>
      <vt:lpstr>«ЛЕСНАЯ БЫЛЬ»</vt:lpstr>
      <vt:lpstr>Слайд 8</vt:lpstr>
      <vt:lpstr>Слайд 9</vt:lpstr>
      <vt:lpstr>Слайд 10</vt:lpstr>
      <vt:lpstr>МИНСКИЙ МЕЖДУНАРОДНЫЙ КИНОФЕСТИВАЛЬ «ЛIСТАПАД»</vt:lpstr>
      <vt:lpstr>“ЛІСТАПАД”</vt:lpstr>
      <vt:lpstr>РЕСПУБЛИКАНСКИЙ ФЕСТИВАЛЬ БЕЛОРУССКИХ ФИЛЬМОВ (БРЕСТ)</vt:lpstr>
      <vt:lpstr>РЕСПУБЛИКАНСКИЙ ФЕСТИВАЛЬ БЕЛОРУССКИХ ФИЛЬМОВ (БРЕСТ)</vt:lpstr>
      <vt:lpstr>ФЕСТИВАЛЬ АНИМАЦИОННЫХ ФИЛЬМОВ «АНИМАЕВКА» В МОГИЛЁВЕ</vt:lpstr>
      <vt:lpstr>Слайд 16</vt:lpstr>
      <vt:lpstr>Слайд 17</vt:lpstr>
      <vt:lpstr>MAGNIFICAT»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 – это жизнь, из которой вырезано всё скучное. Алфред Хичкок</dc:title>
  <dc:creator>User</dc:creator>
  <cp:lastModifiedBy>Лена</cp:lastModifiedBy>
  <cp:revision>13</cp:revision>
  <dcterms:created xsi:type="dcterms:W3CDTF">2017-01-08T13:41:10Z</dcterms:created>
  <dcterms:modified xsi:type="dcterms:W3CDTF">2017-01-23T20:14:02Z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